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/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2564767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52064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93480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29321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84241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23099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61747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9992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57324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386541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246454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5480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274592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64064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151254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10DC-C34A-446A-928D-E69F29D2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754C102-5A86-4A1B-B928-F9547024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0030" r="6652" b="7407"/>
          <a:stretch>
            <a:fillRect/>
          </a:stretch>
        </p:blipFill>
        <p:spPr>
          <a:xfrm>
            <a:off x="1295400" y="2057400"/>
            <a:ext cx="6781800" cy="3733800"/>
          </a:xfrm>
        </p:spPr>
      </p:pic>
    </p:spTree>
    <p:extLst>
      <p:ext uri="{BB962C8B-B14F-4D97-AF65-F5344CB8AC3E}">
        <p14:creationId xmlns:p14="http://schemas.microsoft.com/office/powerpoint/2010/main" val="3575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Zhao</dc:creator>
  <cp:lastModifiedBy>Hao Zhao</cp:lastModifiedBy>
  <cp:revision>7</cp:revision>
  <dcterms:created xsi:type="dcterms:W3CDTF">2006-08-16T00:00:00Z</dcterms:created>
  <dcterms:modified xsi:type="dcterms:W3CDTF">2018-10-20T08:51:04Z</dcterms:modified>
</cp:coreProperties>
</file>